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021513" cy="70215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703"/>
    <a:srgbClr val="0E5804"/>
    <a:srgbClr val="158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894" y="-72"/>
      </p:cViewPr>
      <p:guideLst>
        <p:guide orient="horz" pos="2212"/>
        <p:guide pos="22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6614" y="2181221"/>
            <a:ext cx="5968286" cy="150507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3227" y="3978857"/>
            <a:ext cx="4915059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07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76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909374" y="287688"/>
            <a:ext cx="1212917" cy="613407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402" y="287688"/>
            <a:ext cx="3522947" cy="613407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83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59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651" y="4511973"/>
            <a:ext cx="5968286" cy="1394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54651" y="2976018"/>
            <a:ext cx="5968286" cy="15359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35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402" y="1677362"/>
            <a:ext cx="2367323" cy="47443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753750" y="1677362"/>
            <a:ext cx="2368541" cy="47443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7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076" y="281186"/>
            <a:ext cx="6319362" cy="1170252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1075" y="1571714"/>
            <a:ext cx="3102388" cy="655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1075" y="2226730"/>
            <a:ext cx="3102388" cy="40454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566832" y="1571714"/>
            <a:ext cx="3103606" cy="655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566832" y="2226730"/>
            <a:ext cx="3103606" cy="40454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3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81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076" y="279560"/>
            <a:ext cx="2310029" cy="11897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5216" y="279561"/>
            <a:ext cx="3925221" cy="59926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1076" y="1469317"/>
            <a:ext cx="2310029" cy="4802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39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266" y="4915059"/>
            <a:ext cx="4212908" cy="5802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6266" y="627385"/>
            <a:ext cx="4212908" cy="4212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76266" y="5495310"/>
            <a:ext cx="4212908" cy="824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51076" y="281186"/>
            <a:ext cx="6319362" cy="1170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1076" y="1638354"/>
            <a:ext cx="6319362" cy="463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51076" y="6507903"/>
            <a:ext cx="163835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ACC3-1CBE-4797-8BEA-C4E383B64757}" type="datetimeFigureOut">
              <a:rPr lang="pt-BR" smtClean="0"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99017" y="6507903"/>
            <a:ext cx="222347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032084" y="6507903"/>
            <a:ext cx="163835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7BCF-5F38-4052-8992-0EB6B2FCA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7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420" y="2358628"/>
            <a:ext cx="5968286" cy="15050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6000" b="1" dirty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TRABALHOS SELECIONADOS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680671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TRABALHOS SELECIONADOS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Caroline Oliveira da Costa</cp:lastModifiedBy>
  <cp:revision>3</cp:revision>
  <dcterms:created xsi:type="dcterms:W3CDTF">2018-04-03T14:30:46Z</dcterms:created>
  <dcterms:modified xsi:type="dcterms:W3CDTF">2018-04-20T16:57:11Z</dcterms:modified>
</cp:coreProperties>
</file>